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4"/>
  </p:notesMasterIdLst>
  <p:sldIdLst>
    <p:sldId id="341" r:id="rId2"/>
    <p:sldId id="351" r:id="rId3"/>
    <p:sldId id="352" r:id="rId4"/>
    <p:sldId id="350" r:id="rId5"/>
    <p:sldId id="343" r:id="rId6"/>
    <p:sldId id="344" r:id="rId7"/>
    <p:sldId id="345" r:id="rId8"/>
    <p:sldId id="347" r:id="rId9"/>
    <p:sldId id="346" r:id="rId10"/>
    <p:sldId id="342" r:id="rId11"/>
    <p:sldId id="348" r:id="rId12"/>
    <p:sldId id="349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731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645" userDrawn="1">
          <p15:clr>
            <a:srgbClr val="A4A3A4"/>
          </p15:clr>
        </p15:guide>
        <p15:guide id="4" pos="816" userDrawn="1">
          <p15:clr>
            <a:srgbClr val="A4A3A4"/>
          </p15:clr>
        </p15:guide>
        <p15:guide id="5" pos="4717" userDrawn="1">
          <p15:clr>
            <a:srgbClr val="A4A3A4"/>
          </p15:clr>
        </p15:guide>
        <p15:guide id="6" pos="1111" userDrawn="1">
          <p15:clr>
            <a:srgbClr val="A4A3A4"/>
          </p15:clr>
        </p15:guide>
        <p15:guide id="7" pos="4218" userDrawn="1">
          <p15:clr>
            <a:srgbClr val="A4A3A4"/>
          </p15:clr>
        </p15:guide>
        <p15:guide id="8" orient="horz" pos="804" userDrawn="1">
          <p15:clr>
            <a:srgbClr val="A4A3A4"/>
          </p15:clr>
        </p15:guide>
        <p15:guide id="9" orient="horz" pos="2459" userDrawn="1">
          <p15:clr>
            <a:srgbClr val="A4A3A4"/>
          </p15:clr>
        </p15:guide>
        <p15:guide id="10" pos="20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1056" y="120"/>
      </p:cViewPr>
      <p:guideLst>
        <p:guide orient="horz" pos="2731"/>
        <p:guide pos="2880"/>
        <p:guide orient="horz" pos="645"/>
        <p:guide pos="816"/>
        <p:guide pos="4717"/>
        <p:guide pos="1111"/>
        <p:guide pos="4218"/>
        <p:guide orient="horz" pos="804"/>
        <p:guide orient="horz" pos="2459"/>
        <p:guide pos="20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8eb79a57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8eb79a572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447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8eb79a57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8eb79a572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074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8eb79a57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8eb79a572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326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8eb79a57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8eb79a572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360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8eb79a57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8eb79a572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71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8eb79a57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8eb79a572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365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8eb79a57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8eb79a572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254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8eb79a57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8eb79a572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562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8eb79a57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8eb79a572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372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8eb79a57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8eb79a572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325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8eb79a57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8eb79a572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248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8eb79a57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8eb79a572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032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902189" y="213132"/>
            <a:ext cx="73383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902189" y="1047403"/>
            <a:ext cx="73383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901700" y="4817140"/>
            <a:ext cx="225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342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197353" y="4817140"/>
            <a:ext cx="3783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7994196" y="4817140"/>
            <a:ext cx="709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68575" bIns="34275" anchor="ctr" anchorCtr="0">
            <a:norm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2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FF7A25-F9C6-24FD-5056-47332A882B9E}"/>
              </a:ext>
            </a:extLst>
          </p:cNvPr>
          <p:cNvSpPr/>
          <p:nvPr/>
        </p:nvSpPr>
        <p:spPr>
          <a:xfrm>
            <a:off x="1295400" y="1023938"/>
            <a:ext cx="6192838" cy="3311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2DF3879-F592-8110-702B-FC2347959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3801" y="1025897"/>
            <a:ext cx="936000" cy="936000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F63DA0-B53C-2495-C0BB-3DD5647468FA}"/>
              </a:ext>
            </a:extLst>
          </p:cNvPr>
          <p:cNvGrpSpPr/>
          <p:nvPr/>
        </p:nvGrpSpPr>
        <p:grpSpPr>
          <a:xfrm>
            <a:off x="2150999" y="2047120"/>
            <a:ext cx="1603881" cy="519444"/>
            <a:chOff x="2146211" y="3153723"/>
            <a:chExt cx="1603881" cy="51944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7307FC-F3A5-EFD8-C5CD-E1DA11ECCA1F}"/>
                </a:ext>
              </a:extLst>
            </p:cNvPr>
            <p:cNvSpPr txBox="1"/>
            <p:nvPr/>
          </p:nvSpPr>
          <p:spPr>
            <a:xfrm>
              <a:off x="2173292" y="3153723"/>
              <a:ext cx="9811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APACHE</a:t>
              </a:r>
              <a:endParaRPr lang="ko-KR" altLang="en-US" sz="10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355653-8EBF-544D-5227-5DC24373FFAF}"/>
                </a:ext>
              </a:extLst>
            </p:cNvPr>
            <p:cNvSpPr txBox="1"/>
            <p:nvPr/>
          </p:nvSpPr>
          <p:spPr>
            <a:xfrm>
              <a:off x="2146211" y="3334613"/>
              <a:ext cx="1603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Camel core</a:t>
              </a:r>
              <a:endParaRPr lang="ko-KR" altLang="en-US" sz="1600" dirty="0"/>
            </a:p>
          </p:txBody>
        </p:sp>
      </p:grpSp>
      <p:pic>
        <p:nvPicPr>
          <p:cNvPr id="11" name="그래픽 10">
            <a:extLst>
              <a:ext uri="{FF2B5EF4-FFF2-40B4-BE49-F238E27FC236}">
                <a16:creationId xmlns:a16="http://schemas.microsoft.com/office/drawing/2014/main" id="{2C8DCF18-C881-51AE-4E83-27FC8740E2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5207" y="1042186"/>
            <a:ext cx="1043640" cy="93600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3D8470EC-47FF-8292-04C4-E899AA4142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2643" y="569521"/>
            <a:ext cx="756000" cy="1229267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48A9C598-180C-9AE0-9F03-DB3F43C69D50}"/>
              </a:ext>
            </a:extLst>
          </p:cNvPr>
          <p:cNvSpPr/>
          <p:nvPr/>
        </p:nvSpPr>
        <p:spPr>
          <a:xfrm>
            <a:off x="1264624" y="1084679"/>
            <a:ext cx="125602" cy="16528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E1A560F-583F-1708-86D8-0C0CC9A2D779}"/>
              </a:ext>
            </a:extLst>
          </p:cNvPr>
          <p:cNvSpPr/>
          <p:nvPr/>
        </p:nvSpPr>
        <p:spPr>
          <a:xfrm>
            <a:off x="1113902" y="1495662"/>
            <a:ext cx="75361" cy="9917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03C2943-BA48-1EA3-EEF8-B9AC40E147BE}"/>
              </a:ext>
            </a:extLst>
          </p:cNvPr>
          <p:cNvSpPr/>
          <p:nvPr/>
        </p:nvSpPr>
        <p:spPr>
          <a:xfrm>
            <a:off x="1405753" y="1607969"/>
            <a:ext cx="75361" cy="9917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AD3CF1E-C650-5FA7-A100-46B3BA518F49}"/>
              </a:ext>
            </a:extLst>
          </p:cNvPr>
          <p:cNvSpPr/>
          <p:nvPr/>
        </p:nvSpPr>
        <p:spPr>
          <a:xfrm>
            <a:off x="945468" y="1887275"/>
            <a:ext cx="100482" cy="13223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787B7CC-E8E6-6F78-8F59-E7EDC0A0C422}"/>
              </a:ext>
            </a:extLst>
          </p:cNvPr>
          <p:cNvSpPr/>
          <p:nvPr/>
        </p:nvSpPr>
        <p:spPr>
          <a:xfrm>
            <a:off x="925498" y="801418"/>
            <a:ext cx="75361" cy="9917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9F53B1E-73AC-46B5-4629-6D3106940713}"/>
              </a:ext>
            </a:extLst>
          </p:cNvPr>
          <p:cNvSpPr/>
          <p:nvPr/>
        </p:nvSpPr>
        <p:spPr>
          <a:xfrm>
            <a:off x="1581016" y="952448"/>
            <a:ext cx="100482" cy="13223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DF7BEF4-B125-E7AA-116F-FE69B4F446C5}"/>
              </a:ext>
            </a:extLst>
          </p:cNvPr>
          <p:cNvSpPr/>
          <p:nvPr/>
        </p:nvSpPr>
        <p:spPr>
          <a:xfrm>
            <a:off x="1523413" y="2086410"/>
            <a:ext cx="95458" cy="1190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DC37C82-7846-61B0-6EAD-AFE73C1F3BBC}"/>
              </a:ext>
            </a:extLst>
          </p:cNvPr>
          <p:cNvCxnSpPr>
            <a:cxnSpLocks/>
            <a:stCxn id="19" idx="6"/>
            <a:endCxn id="15" idx="1"/>
          </p:cNvCxnSpPr>
          <p:nvPr/>
        </p:nvCxnSpPr>
        <p:spPr>
          <a:xfrm>
            <a:off x="1000859" y="851005"/>
            <a:ext cx="282159" cy="25788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40C52F2-D435-1E81-7E31-E918B1CB8092}"/>
              </a:ext>
            </a:extLst>
          </p:cNvPr>
          <p:cNvCxnSpPr>
            <a:cxnSpLocks/>
            <a:stCxn id="19" idx="4"/>
            <a:endCxn id="18" idx="0"/>
          </p:cNvCxnSpPr>
          <p:nvPr/>
        </p:nvCxnSpPr>
        <p:spPr>
          <a:xfrm>
            <a:off x="963179" y="900591"/>
            <a:ext cx="32530" cy="986684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CE705CA-0B6A-DE00-1FF4-3F6867E9B432}"/>
              </a:ext>
            </a:extLst>
          </p:cNvPr>
          <p:cNvCxnSpPr>
            <a:cxnSpLocks/>
            <a:stCxn id="19" idx="5"/>
            <a:endCxn id="16" idx="1"/>
          </p:cNvCxnSpPr>
          <p:nvPr/>
        </p:nvCxnSpPr>
        <p:spPr>
          <a:xfrm>
            <a:off x="989823" y="886068"/>
            <a:ext cx="135115" cy="624118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FD945CD-EB83-CDE8-F018-47F85E96B4E1}"/>
              </a:ext>
            </a:extLst>
          </p:cNvPr>
          <p:cNvCxnSpPr>
            <a:cxnSpLocks/>
            <a:stCxn id="15" idx="7"/>
            <a:endCxn id="20" idx="2"/>
          </p:cNvCxnSpPr>
          <p:nvPr/>
        </p:nvCxnSpPr>
        <p:spPr>
          <a:xfrm flipV="1">
            <a:off x="1371833" y="1018564"/>
            <a:ext cx="209183" cy="90321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BCF8CA9-2F19-1C2E-4336-89E309956E42}"/>
              </a:ext>
            </a:extLst>
          </p:cNvPr>
          <p:cNvCxnSpPr>
            <a:cxnSpLocks/>
            <a:stCxn id="15" idx="4"/>
            <a:endCxn id="17" idx="1"/>
          </p:cNvCxnSpPr>
          <p:nvPr/>
        </p:nvCxnSpPr>
        <p:spPr>
          <a:xfrm>
            <a:off x="1327426" y="1249968"/>
            <a:ext cx="89363" cy="372524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8F8D7F4-9D4D-A499-8370-8706E7116998}"/>
              </a:ext>
            </a:extLst>
          </p:cNvPr>
          <p:cNvCxnSpPr>
            <a:cxnSpLocks/>
            <a:stCxn id="20" idx="3"/>
            <a:endCxn id="17" idx="0"/>
          </p:cNvCxnSpPr>
          <p:nvPr/>
        </p:nvCxnSpPr>
        <p:spPr>
          <a:xfrm flipH="1">
            <a:off x="1443433" y="1065315"/>
            <a:ext cx="152298" cy="542654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029ED3-E265-040C-0E36-03909875C6F5}"/>
              </a:ext>
            </a:extLst>
          </p:cNvPr>
          <p:cNvCxnSpPr>
            <a:cxnSpLocks/>
            <a:stCxn id="20" idx="4"/>
            <a:endCxn id="21" idx="0"/>
          </p:cNvCxnSpPr>
          <p:nvPr/>
        </p:nvCxnSpPr>
        <p:spPr>
          <a:xfrm flipH="1">
            <a:off x="1571142" y="1084679"/>
            <a:ext cx="60115" cy="1001731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79B11A0-65CD-9422-D15D-4F22989FF59F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1178227" y="1225763"/>
            <a:ext cx="104791" cy="284423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474E308-18CB-EBE5-096B-A36EA7C08E6E}"/>
              </a:ext>
            </a:extLst>
          </p:cNvPr>
          <p:cNvCxnSpPr>
            <a:cxnSpLocks/>
            <a:stCxn id="16" idx="3"/>
            <a:endCxn id="18" idx="7"/>
          </p:cNvCxnSpPr>
          <p:nvPr/>
        </p:nvCxnSpPr>
        <p:spPr>
          <a:xfrm flipH="1">
            <a:off x="1031235" y="1580312"/>
            <a:ext cx="93703" cy="326327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9BEA2FD-8F51-7E30-D1B3-5A439B9B49B8}"/>
              </a:ext>
            </a:extLst>
          </p:cNvPr>
          <p:cNvCxnSpPr>
            <a:cxnSpLocks/>
            <a:stCxn id="21" idx="2"/>
            <a:endCxn id="18" idx="5"/>
          </p:cNvCxnSpPr>
          <p:nvPr/>
        </p:nvCxnSpPr>
        <p:spPr>
          <a:xfrm flipH="1" flipV="1">
            <a:off x="1031235" y="2000142"/>
            <a:ext cx="492178" cy="145772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39033D5-3068-284C-8F3E-5EF02F8DD972}"/>
              </a:ext>
            </a:extLst>
          </p:cNvPr>
          <p:cNvCxnSpPr>
            <a:cxnSpLocks/>
            <a:stCxn id="17" idx="3"/>
            <a:endCxn id="18" idx="6"/>
          </p:cNvCxnSpPr>
          <p:nvPr/>
        </p:nvCxnSpPr>
        <p:spPr>
          <a:xfrm flipH="1">
            <a:off x="1045950" y="1692619"/>
            <a:ext cx="370839" cy="260772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9F78BC1-D86A-15EC-A3D0-B4E89E5450DF}"/>
              </a:ext>
            </a:extLst>
          </p:cNvPr>
          <p:cNvCxnSpPr>
            <a:cxnSpLocks/>
            <a:stCxn id="17" idx="4"/>
            <a:endCxn id="21" idx="1"/>
          </p:cNvCxnSpPr>
          <p:nvPr/>
        </p:nvCxnSpPr>
        <p:spPr>
          <a:xfrm>
            <a:off x="1443433" y="1707142"/>
            <a:ext cx="93960" cy="396696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FF4DE27-7C7D-8B28-430A-30778821218E}"/>
              </a:ext>
            </a:extLst>
          </p:cNvPr>
          <p:cNvCxnSpPr>
            <a:cxnSpLocks/>
            <a:stCxn id="16" idx="5"/>
            <a:endCxn id="17" idx="2"/>
          </p:cNvCxnSpPr>
          <p:nvPr/>
        </p:nvCxnSpPr>
        <p:spPr>
          <a:xfrm>
            <a:off x="1178227" y="1580312"/>
            <a:ext cx="227526" cy="77243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433DC09-D647-00D0-E377-C74C21DF1846}"/>
              </a:ext>
            </a:extLst>
          </p:cNvPr>
          <p:cNvSpPr txBox="1"/>
          <p:nvPr/>
        </p:nvSpPr>
        <p:spPr>
          <a:xfrm>
            <a:off x="861397" y="2342640"/>
            <a:ext cx="981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NoSQL</a:t>
            </a:r>
            <a:endParaRPr lang="ko-KR" altLang="en-US" sz="16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D5AD149-60FD-A6CB-F9EE-ED5BF2592398}"/>
              </a:ext>
            </a:extLst>
          </p:cNvPr>
          <p:cNvSpPr txBox="1"/>
          <p:nvPr/>
        </p:nvSpPr>
        <p:spPr>
          <a:xfrm>
            <a:off x="4227866" y="2192777"/>
            <a:ext cx="920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Spring</a:t>
            </a:r>
            <a:endParaRPr lang="ko-KR" altLang="en-US" sz="1600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3BE855-6D05-AB68-850E-42DD74304DCE}"/>
              </a:ext>
            </a:extLst>
          </p:cNvPr>
          <p:cNvGrpSpPr/>
          <p:nvPr/>
        </p:nvGrpSpPr>
        <p:grpSpPr>
          <a:xfrm>
            <a:off x="6873362" y="2047120"/>
            <a:ext cx="920981" cy="519444"/>
            <a:chOff x="6773324" y="3153723"/>
            <a:chExt cx="920981" cy="51944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BCD6056-3853-7072-81DF-5B6CB04BA3DE}"/>
                </a:ext>
              </a:extLst>
            </p:cNvPr>
            <p:cNvSpPr txBox="1"/>
            <p:nvPr/>
          </p:nvSpPr>
          <p:spPr>
            <a:xfrm>
              <a:off x="6775005" y="3153723"/>
              <a:ext cx="9193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APACHE</a:t>
              </a:r>
              <a:endParaRPr lang="ko-KR" altLang="en-US" sz="1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3F0E0B6-E3A2-5C38-B967-53B741A96179}"/>
                </a:ext>
              </a:extLst>
            </p:cNvPr>
            <p:cNvSpPr txBox="1"/>
            <p:nvPr/>
          </p:nvSpPr>
          <p:spPr>
            <a:xfrm>
              <a:off x="6773324" y="3334613"/>
              <a:ext cx="9209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/>
                <a:t>kafka</a:t>
              </a:r>
              <a:endParaRPr lang="ko-KR" altLang="en-US" sz="1600" dirty="0"/>
            </a:p>
          </p:txBody>
        </p:sp>
      </p:grpSp>
      <p:pic>
        <p:nvPicPr>
          <p:cNvPr id="7" name="그림 6" descr="그래픽, 그래픽 디자인, 폰트, 상징이(가) 표시된 사진&#10;&#10;자동 생성된 설명">
            <a:extLst>
              <a:ext uri="{FF2B5EF4-FFF2-40B4-BE49-F238E27FC236}">
                <a16:creationId xmlns:a16="http://schemas.microsoft.com/office/drawing/2014/main" id="{7FB2CA11-0086-725F-D535-825302D6DC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8390" y="3912223"/>
            <a:ext cx="423240" cy="423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327FC-069E-9592-A23C-199249DC9C0E}"/>
              </a:ext>
            </a:extLst>
          </p:cNvPr>
          <p:cNvSpPr txBox="1"/>
          <p:nvPr/>
        </p:nvSpPr>
        <p:spPr>
          <a:xfrm>
            <a:off x="4503853" y="3704063"/>
            <a:ext cx="368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err="1"/>
              <a:t>acroFuture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137431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D1437A5-852D-F2F9-B688-4CF75BFC67CE}"/>
              </a:ext>
            </a:extLst>
          </p:cNvPr>
          <p:cNvGrpSpPr/>
          <p:nvPr/>
        </p:nvGrpSpPr>
        <p:grpSpPr>
          <a:xfrm>
            <a:off x="1295400" y="1023938"/>
            <a:ext cx="6192838" cy="3311525"/>
            <a:chOff x="1295400" y="1023938"/>
            <a:chExt cx="6192838" cy="33115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FF7A25-F9C6-24FD-5056-47332A882B9E}"/>
                </a:ext>
              </a:extLst>
            </p:cNvPr>
            <p:cNvSpPr/>
            <p:nvPr/>
          </p:nvSpPr>
          <p:spPr>
            <a:xfrm>
              <a:off x="1295400" y="1023938"/>
              <a:ext cx="6192838" cy="3311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9" name="Google Shape;322;p33">
              <a:extLst>
                <a:ext uri="{FF2B5EF4-FFF2-40B4-BE49-F238E27FC236}">
                  <a16:creationId xmlns:a16="http://schemas.microsoft.com/office/drawing/2014/main" id="{3D191A99-60C5-6306-7D91-FE999456E55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02574" y="1241186"/>
              <a:ext cx="1149716" cy="244657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Google Shape;1005;p77">
              <a:extLst>
                <a:ext uri="{FF2B5EF4-FFF2-40B4-BE49-F238E27FC236}">
                  <a16:creationId xmlns:a16="http://schemas.microsoft.com/office/drawing/2014/main" id="{200F97B5-3B1E-75FC-ADF6-D360417D10E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94127" y="1241188"/>
              <a:ext cx="1258673" cy="244657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Google Shape;691;p56">
              <a:extLst>
                <a:ext uri="{FF2B5EF4-FFF2-40B4-BE49-F238E27FC236}">
                  <a16:creationId xmlns:a16="http://schemas.microsoft.com/office/drawing/2014/main" id="{0D2E8498-6FE8-4CD3-4DDF-C72BF6C9D970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48350" y="1241186"/>
              <a:ext cx="1149716" cy="244657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3683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B91D06-4B49-7400-F721-D35FB2CB0004}"/>
              </a:ext>
            </a:extLst>
          </p:cNvPr>
          <p:cNvGrpSpPr/>
          <p:nvPr/>
        </p:nvGrpSpPr>
        <p:grpSpPr>
          <a:xfrm>
            <a:off x="1295400" y="1023938"/>
            <a:ext cx="6192838" cy="3311525"/>
            <a:chOff x="1295400" y="1023938"/>
            <a:chExt cx="6192838" cy="33115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FF7A25-F9C6-24FD-5056-47332A882B9E}"/>
                </a:ext>
              </a:extLst>
            </p:cNvPr>
            <p:cNvSpPr/>
            <p:nvPr/>
          </p:nvSpPr>
          <p:spPr>
            <a:xfrm>
              <a:off x="1295400" y="1023938"/>
              <a:ext cx="6192838" cy="3311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" name="그림 3" descr="웹사이트이(가) 표시된 사진&#10;&#10;자동 생성된 설명">
              <a:extLst>
                <a:ext uri="{FF2B5EF4-FFF2-40B4-BE49-F238E27FC236}">
                  <a16:creationId xmlns:a16="http://schemas.microsoft.com/office/drawing/2014/main" id="{6F94B34B-A7E9-3414-7A5A-2C46C459E5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0972"/>
            <a:stretch/>
          </p:blipFill>
          <p:spPr>
            <a:xfrm>
              <a:off x="2087564" y="1247038"/>
              <a:ext cx="1192726" cy="2440725"/>
            </a:xfrm>
            <a:prstGeom prst="rect">
              <a:avLst/>
            </a:prstGeom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 descr="도표, 텍스트이(가) 표시된 사진&#10;&#10;자동 생성된 설명">
              <a:extLst>
                <a:ext uri="{FF2B5EF4-FFF2-40B4-BE49-F238E27FC236}">
                  <a16:creationId xmlns:a16="http://schemas.microsoft.com/office/drawing/2014/main" id="{777B7889-29A7-A999-2086-00EBD7330F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0972"/>
            <a:stretch/>
          </p:blipFill>
          <p:spPr>
            <a:xfrm>
              <a:off x="3772761" y="1247038"/>
              <a:ext cx="1197348" cy="2440725"/>
            </a:xfrm>
            <a:prstGeom prst="rect">
              <a:avLst/>
            </a:prstGeom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E4AA154-D03B-FF9F-EF39-FD74ECA911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0972"/>
            <a:stretch/>
          </p:blipFill>
          <p:spPr>
            <a:xfrm>
              <a:off x="5462579" y="1247038"/>
              <a:ext cx="1198643" cy="2440725"/>
            </a:xfrm>
            <a:prstGeom prst="rect">
              <a:avLst/>
            </a:prstGeom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67462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9D88820-F1AA-4964-F0A4-C32CA329FCE4}"/>
              </a:ext>
            </a:extLst>
          </p:cNvPr>
          <p:cNvGrpSpPr/>
          <p:nvPr/>
        </p:nvGrpSpPr>
        <p:grpSpPr>
          <a:xfrm>
            <a:off x="1295400" y="1023938"/>
            <a:ext cx="6192838" cy="3311525"/>
            <a:chOff x="1295400" y="1023938"/>
            <a:chExt cx="6192838" cy="33115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FF7A25-F9C6-24FD-5056-47332A882B9E}"/>
                </a:ext>
              </a:extLst>
            </p:cNvPr>
            <p:cNvSpPr/>
            <p:nvPr/>
          </p:nvSpPr>
          <p:spPr>
            <a:xfrm>
              <a:off x="1295400" y="1023938"/>
              <a:ext cx="6192838" cy="3311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5" name="그림 4" descr="지도이(가) 표시된 사진&#10;&#10;자동 생성된 설명">
              <a:extLst>
                <a:ext uri="{FF2B5EF4-FFF2-40B4-BE49-F238E27FC236}">
                  <a16:creationId xmlns:a16="http://schemas.microsoft.com/office/drawing/2014/main" id="{305E4736-47A8-304B-8A39-89B7AD504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4623" y="1239838"/>
              <a:ext cx="1408591" cy="2504162"/>
            </a:xfrm>
            <a:prstGeom prst="rect">
              <a:avLst/>
            </a:prstGeom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C82C3A7-A10B-B8F6-89F5-FD95265F4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4889" y="1239838"/>
              <a:ext cx="1408591" cy="2504162"/>
            </a:xfrm>
            <a:prstGeom prst="rect">
              <a:avLst/>
            </a:prstGeom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그림 9" descr="웹사이트이(가) 표시된 사진&#10;&#10;자동 생성된 설명">
              <a:extLst>
                <a:ext uri="{FF2B5EF4-FFF2-40B4-BE49-F238E27FC236}">
                  <a16:creationId xmlns:a16="http://schemas.microsoft.com/office/drawing/2014/main" id="{8293C8DE-8B68-700F-EF99-017217784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7564" y="1239838"/>
              <a:ext cx="1186182" cy="2504162"/>
            </a:xfrm>
            <a:prstGeom prst="rect">
              <a:avLst/>
            </a:prstGeom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2903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FF7A25-F9C6-24FD-5056-47332A882B9E}"/>
              </a:ext>
            </a:extLst>
          </p:cNvPr>
          <p:cNvSpPr/>
          <p:nvPr/>
        </p:nvSpPr>
        <p:spPr>
          <a:xfrm>
            <a:off x="1295400" y="1023938"/>
            <a:ext cx="6192838" cy="3311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214EC3D1-007D-314D-0F67-2EF2A91DB44F}"/>
              </a:ext>
            </a:extLst>
          </p:cNvPr>
          <p:cNvGrpSpPr/>
          <p:nvPr/>
        </p:nvGrpSpPr>
        <p:grpSpPr>
          <a:xfrm>
            <a:off x="1949361" y="1265772"/>
            <a:ext cx="4496482" cy="2693838"/>
            <a:chOff x="1949361" y="1265772"/>
            <a:chExt cx="4496482" cy="2693838"/>
          </a:xfrm>
        </p:grpSpPr>
        <p:pic>
          <p:nvPicPr>
            <p:cNvPr id="3" name="그래픽 2">
              <a:extLst>
                <a:ext uri="{FF2B5EF4-FFF2-40B4-BE49-F238E27FC236}">
                  <a16:creationId xmlns:a16="http://schemas.microsoft.com/office/drawing/2014/main" id="{8DB057C1-2CE5-10DC-AC0B-566716E5C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81513" y="2329350"/>
              <a:ext cx="936000" cy="936000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5990B93-1051-583E-5485-F06005415F65}"/>
                </a:ext>
              </a:extLst>
            </p:cNvPr>
            <p:cNvGrpSpPr/>
            <p:nvPr/>
          </p:nvGrpSpPr>
          <p:grpSpPr>
            <a:xfrm>
              <a:off x="1949361" y="3350573"/>
              <a:ext cx="1411377" cy="519444"/>
              <a:chOff x="2146211" y="3153723"/>
              <a:chExt cx="1603881" cy="51944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BBB202-F599-E26E-D998-55AAACD05FEC}"/>
                  </a:ext>
                </a:extLst>
              </p:cNvPr>
              <p:cNvSpPr txBox="1"/>
              <p:nvPr/>
            </p:nvSpPr>
            <p:spPr>
              <a:xfrm>
                <a:off x="2173292" y="3153723"/>
                <a:ext cx="98118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>
                        <a:lumMod val="65000"/>
                      </a:schemeClr>
                    </a:solidFill>
                  </a:rPr>
                  <a:t>APACHE</a:t>
                </a:r>
                <a:endParaRPr lang="ko-KR" altLang="en-US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4BF9BE-F5CB-D4AC-4273-20E9E2AA56EB}"/>
                  </a:ext>
                </a:extLst>
              </p:cNvPr>
              <p:cNvSpPr txBox="1"/>
              <p:nvPr/>
            </p:nvSpPr>
            <p:spPr>
              <a:xfrm>
                <a:off x="2146211" y="3334613"/>
                <a:ext cx="16038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>
                        <a:lumMod val="65000"/>
                      </a:schemeClr>
                    </a:solidFill>
                  </a:rPr>
                  <a:t>Camel core</a:t>
                </a:r>
                <a:endParaRPr lang="ko-KR" altLang="en-US" sz="1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55377343-3D83-CAD0-B049-F31CEFF43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82919" y="2345639"/>
              <a:ext cx="1043640" cy="936000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3900EE4-333C-79A9-4EA8-AE9070682544}"/>
                </a:ext>
              </a:extLst>
            </p:cNvPr>
            <p:cNvGrpSpPr/>
            <p:nvPr/>
          </p:nvGrpSpPr>
          <p:grpSpPr>
            <a:xfrm>
              <a:off x="5551023" y="2070099"/>
              <a:ext cx="684677" cy="1375723"/>
              <a:chOff x="3315600" y="3392328"/>
              <a:chExt cx="1083419" cy="1528958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F9C1F3D7-7910-A79C-D433-215DB16D5A52}"/>
                  </a:ext>
                </a:extLst>
              </p:cNvPr>
              <p:cNvSpPr/>
              <p:nvPr/>
            </p:nvSpPr>
            <p:spPr>
              <a:xfrm>
                <a:off x="3801600" y="3700800"/>
                <a:ext cx="180000" cy="18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50C85AB3-578B-9AFB-3F49-220F9966C573}"/>
                  </a:ext>
                </a:extLst>
              </p:cNvPr>
              <p:cNvSpPr/>
              <p:nvPr/>
            </p:nvSpPr>
            <p:spPr>
              <a:xfrm>
                <a:off x="3585600" y="4148361"/>
                <a:ext cx="108000" cy="108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33AC40B9-F2B1-E561-91E8-063F16748F7A}"/>
                  </a:ext>
                </a:extLst>
              </p:cNvPr>
              <p:cNvSpPr/>
              <p:nvPr/>
            </p:nvSpPr>
            <p:spPr>
              <a:xfrm>
                <a:off x="4003850" y="4270663"/>
                <a:ext cx="108000" cy="108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480623A6-8B61-E75B-D2FC-A152E9EFC5ED}"/>
                  </a:ext>
                </a:extLst>
              </p:cNvPr>
              <p:cNvSpPr/>
              <p:nvPr/>
            </p:nvSpPr>
            <p:spPr>
              <a:xfrm>
                <a:off x="3344219" y="4574828"/>
                <a:ext cx="144000" cy="144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5B736692-77E9-CFD7-603F-2CEF309E80BB}"/>
                  </a:ext>
                </a:extLst>
              </p:cNvPr>
              <p:cNvSpPr/>
              <p:nvPr/>
            </p:nvSpPr>
            <p:spPr>
              <a:xfrm>
                <a:off x="3315600" y="3392328"/>
                <a:ext cx="108000" cy="108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E96FBE08-BBB5-2882-CAFE-80EA582AA5A6}"/>
                  </a:ext>
                </a:extLst>
              </p:cNvPr>
              <p:cNvSpPr/>
              <p:nvPr/>
            </p:nvSpPr>
            <p:spPr>
              <a:xfrm>
                <a:off x="4255019" y="3556800"/>
                <a:ext cx="144000" cy="144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CC7C7B86-C987-93A4-CD7C-A75C03AD348D}"/>
                  </a:ext>
                </a:extLst>
              </p:cNvPr>
              <p:cNvSpPr/>
              <p:nvPr/>
            </p:nvSpPr>
            <p:spPr>
              <a:xfrm>
                <a:off x="4172469" y="4791686"/>
                <a:ext cx="136800" cy="1296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2267E6AD-C97C-3C67-2854-CA42993446D4}"/>
                  </a:ext>
                </a:extLst>
              </p:cNvPr>
              <p:cNvCxnSpPr>
                <a:cxnSpLocks/>
                <a:stCxn id="27" idx="6"/>
                <a:endCxn id="13" idx="1"/>
              </p:cNvCxnSpPr>
              <p:nvPr/>
            </p:nvCxnSpPr>
            <p:spPr>
              <a:xfrm>
                <a:off x="3423600" y="3446328"/>
                <a:ext cx="404360" cy="280832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43808BAF-20DD-FCFE-87D6-D5606B546FC6}"/>
                  </a:ext>
                </a:extLst>
              </p:cNvPr>
              <p:cNvCxnSpPr>
                <a:cxnSpLocks/>
                <a:stCxn id="27" idx="4"/>
                <a:endCxn id="26" idx="0"/>
              </p:cNvCxnSpPr>
              <p:nvPr/>
            </p:nvCxnSpPr>
            <p:spPr>
              <a:xfrm>
                <a:off x="3369600" y="3500328"/>
                <a:ext cx="46619" cy="10745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48C87F77-3156-A4E0-36A9-FC48DCD624CA}"/>
                  </a:ext>
                </a:extLst>
              </p:cNvPr>
              <p:cNvCxnSpPr>
                <a:cxnSpLocks/>
                <a:stCxn id="27" idx="5"/>
                <a:endCxn id="22" idx="1"/>
              </p:cNvCxnSpPr>
              <p:nvPr/>
            </p:nvCxnSpPr>
            <p:spPr>
              <a:xfrm>
                <a:off x="3407784" y="3484512"/>
                <a:ext cx="193632" cy="679665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708D329C-8BAA-C5E7-CC2E-F120EBA6CA3A}"/>
                  </a:ext>
                </a:extLst>
              </p:cNvPr>
              <p:cNvCxnSpPr>
                <a:cxnSpLocks/>
                <a:stCxn id="13" idx="7"/>
                <a:endCxn id="29" idx="2"/>
              </p:cNvCxnSpPr>
              <p:nvPr/>
            </p:nvCxnSpPr>
            <p:spPr>
              <a:xfrm flipV="1">
                <a:off x="3955240" y="3628800"/>
                <a:ext cx="299779" cy="9836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08CDF794-BF5C-D841-666F-CFA7E15D3141}"/>
                  </a:ext>
                </a:extLst>
              </p:cNvPr>
              <p:cNvCxnSpPr>
                <a:cxnSpLocks/>
                <a:stCxn id="13" idx="4"/>
                <a:endCxn id="24" idx="1"/>
              </p:cNvCxnSpPr>
              <p:nvPr/>
            </p:nvCxnSpPr>
            <p:spPr>
              <a:xfrm>
                <a:off x="3891600" y="3880800"/>
                <a:ext cx="128066" cy="405679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92020E55-B151-BC96-B8D4-507F4FE2CDE9}"/>
                  </a:ext>
                </a:extLst>
              </p:cNvPr>
              <p:cNvCxnSpPr>
                <a:cxnSpLocks/>
                <a:stCxn id="29" idx="3"/>
                <a:endCxn id="24" idx="0"/>
              </p:cNvCxnSpPr>
              <p:nvPr/>
            </p:nvCxnSpPr>
            <p:spPr>
              <a:xfrm flipH="1">
                <a:off x="4057850" y="3679712"/>
                <a:ext cx="218257" cy="590951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AD4A79CF-EF1F-2DAC-711C-B1BFB880960E}"/>
                  </a:ext>
                </a:extLst>
              </p:cNvPr>
              <p:cNvCxnSpPr>
                <a:cxnSpLocks/>
                <a:stCxn id="29" idx="4"/>
                <a:endCxn id="30" idx="0"/>
              </p:cNvCxnSpPr>
              <p:nvPr/>
            </p:nvCxnSpPr>
            <p:spPr>
              <a:xfrm flipH="1">
                <a:off x="4240869" y="3700800"/>
                <a:ext cx="86150" cy="1090886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5573434B-6206-52F6-2AA4-270BDB5179DE}"/>
                  </a:ext>
                </a:extLst>
              </p:cNvPr>
              <p:cNvCxnSpPr>
                <a:cxnSpLocks/>
                <a:stCxn id="13" idx="3"/>
                <a:endCxn id="22" idx="7"/>
              </p:cNvCxnSpPr>
              <p:nvPr/>
            </p:nvCxnSpPr>
            <p:spPr>
              <a:xfrm flipH="1">
                <a:off x="3677784" y="3854440"/>
                <a:ext cx="150176" cy="309737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5793019D-2794-F845-4FB6-174A113C8C77}"/>
                  </a:ext>
                </a:extLst>
              </p:cNvPr>
              <p:cNvCxnSpPr>
                <a:cxnSpLocks/>
                <a:stCxn id="22" idx="3"/>
                <a:endCxn id="26" idx="7"/>
              </p:cNvCxnSpPr>
              <p:nvPr/>
            </p:nvCxnSpPr>
            <p:spPr>
              <a:xfrm flipH="1">
                <a:off x="3467131" y="4240545"/>
                <a:ext cx="134285" cy="355371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258BB2E5-BCCC-D7F0-9117-980F58DC4453}"/>
                  </a:ext>
                </a:extLst>
              </p:cNvPr>
              <p:cNvCxnSpPr>
                <a:cxnSpLocks/>
                <a:stCxn id="30" idx="2"/>
                <a:endCxn id="26" idx="5"/>
              </p:cNvCxnSpPr>
              <p:nvPr/>
            </p:nvCxnSpPr>
            <p:spPr>
              <a:xfrm flipH="1" flipV="1">
                <a:off x="3467131" y="4697740"/>
                <a:ext cx="705338" cy="158746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BAAD94A7-2CFC-6593-320C-D2FA5F656E70}"/>
                  </a:ext>
                </a:extLst>
              </p:cNvPr>
              <p:cNvCxnSpPr>
                <a:cxnSpLocks/>
                <a:stCxn id="24" idx="3"/>
                <a:endCxn id="26" idx="6"/>
              </p:cNvCxnSpPr>
              <p:nvPr/>
            </p:nvCxnSpPr>
            <p:spPr>
              <a:xfrm flipH="1">
                <a:off x="3488219" y="4362847"/>
                <a:ext cx="531447" cy="283981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A09EEC0-AC39-F166-A1AE-A6BCA351F6DF}"/>
                  </a:ext>
                </a:extLst>
              </p:cNvPr>
              <p:cNvCxnSpPr>
                <a:cxnSpLocks/>
                <a:stCxn id="24" idx="4"/>
                <a:endCxn id="30" idx="1"/>
              </p:cNvCxnSpPr>
              <p:nvPr/>
            </p:nvCxnSpPr>
            <p:spPr>
              <a:xfrm>
                <a:off x="4057850" y="4378663"/>
                <a:ext cx="134653" cy="432002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3DDE5E8-C57E-4B1F-B87E-21CFB8F4416A}"/>
                  </a:ext>
                </a:extLst>
              </p:cNvPr>
              <p:cNvCxnSpPr>
                <a:cxnSpLocks/>
                <a:stCxn id="22" idx="5"/>
                <a:endCxn id="24" idx="2"/>
              </p:cNvCxnSpPr>
              <p:nvPr/>
            </p:nvCxnSpPr>
            <p:spPr>
              <a:xfrm>
                <a:off x="3677784" y="4240545"/>
                <a:ext cx="326066" cy="84118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4354664-08C6-3F94-EF3A-71BF479C8FAC}"/>
                </a:ext>
              </a:extLst>
            </p:cNvPr>
            <p:cNvSpPr txBox="1"/>
            <p:nvPr/>
          </p:nvSpPr>
          <p:spPr>
            <a:xfrm>
              <a:off x="5464656" y="3621056"/>
              <a:ext cx="9811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65000"/>
                    </a:schemeClr>
                  </a:solidFill>
                </a:rPr>
                <a:t>NoSQL</a:t>
              </a:r>
              <a:endParaRPr lang="ko-KR" alt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9D77DC3-9D01-5EE1-5850-E464032EF941}"/>
                </a:ext>
              </a:extLst>
            </p:cNvPr>
            <p:cNvSpPr txBox="1"/>
            <p:nvPr/>
          </p:nvSpPr>
          <p:spPr>
            <a:xfrm>
              <a:off x="3905578" y="3496230"/>
              <a:ext cx="9209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65000"/>
                    </a:schemeClr>
                  </a:solidFill>
                </a:rPr>
                <a:t>Spring</a:t>
              </a:r>
              <a:endParaRPr lang="ko-KR" alt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8F46EA5-DBBC-F7C2-8DC8-D1DEF0C76DF6}"/>
                </a:ext>
              </a:extLst>
            </p:cNvPr>
            <p:cNvSpPr txBox="1"/>
            <p:nvPr/>
          </p:nvSpPr>
          <p:spPr>
            <a:xfrm>
              <a:off x="3163751" y="2402156"/>
              <a:ext cx="4992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>
                      <a:lumMod val="75000"/>
                    </a:schemeClr>
                  </a:solidFill>
                </a:rPr>
                <a:t>+</a:t>
              </a:r>
              <a:endParaRPr lang="ko-KR" altLang="en-US" sz="4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5EA5798-CE3E-4DA2-6F00-CDA19B5FB864}"/>
                </a:ext>
              </a:extLst>
            </p:cNvPr>
            <p:cNvSpPr txBox="1"/>
            <p:nvPr/>
          </p:nvSpPr>
          <p:spPr>
            <a:xfrm>
              <a:off x="4898313" y="2412629"/>
              <a:ext cx="4992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>
                      <a:lumMod val="75000"/>
                    </a:schemeClr>
                  </a:solidFill>
                </a:rPr>
                <a:t>+</a:t>
              </a:r>
              <a:endParaRPr lang="ko-KR" altLang="en-US" sz="4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36A37AB-7255-8E56-5E06-B358A6B2E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16914" y="1278554"/>
              <a:ext cx="487748" cy="480127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5972850C-5847-2290-9328-F97782E04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15338" y="1269024"/>
              <a:ext cx="487748" cy="495369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E0311A34-4F31-4D4C-B81D-1A69594C9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13762" y="1278551"/>
              <a:ext cx="480127" cy="495369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7E17A8F5-72D7-6EDD-8A54-65F921497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04566" y="1265772"/>
              <a:ext cx="472506" cy="480127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F579F2B-DD6F-D001-9652-29D30C408C68}"/>
                </a:ext>
              </a:extLst>
            </p:cNvPr>
            <p:cNvSpPr txBox="1"/>
            <p:nvPr/>
          </p:nvSpPr>
          <p:spPr>
            <a:xfrm>
              <a:off x="2475351" y="1840876"/>
              <a:ext cx="34223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OAuth 2.0</a:t>
              </a:r>
              <a:endParaRPr lang="ko-KR" altLang="en-US" sz="40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427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FF7A25-F9C6-24FD-5056-47332A882B9E}"/>
              </a:ext>
            </a:extLst>
          </p:cNvPr>
          <p:cNvSpPr/>
          <p:nvPr/>
        </p:nvSpPr>
        <p:spPr>
          <a:xfrm>
            <a:off x="1295400" y="1023938"/>
            <a:ext cx="6192838" cy="3311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BF9BE-F5CB-D4AC-4273-20E9E2AA56EB}"/>
              </a:ext>
            </a:extLst>
          </p:cNvPr>
          <p:cNvSpPr txBox="1"/>
          <p:nvPr/>
        </p:nvSpPr>
        <p:spPr>
          <a:xfrm>
            <a:off x="1295400" y="1131061"/>
            <a:ext cx="6192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Microservices &amp; Apache Kafka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DD7E828-A565-5A2C-97AF-AE5D57497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1382" y="2458628"/>
            <a:ext cx="320874" cy="521746"/>
          </a:xfrm>
          <a:prstGeom prst="rect">
            <a:avLst/>
          </a:prstGeom>
        </p:spPr>
      </p:pic>
      <p:sp>
        <p:nvSpPr>
          <p:cNvPr id="14" name="정육면체 13">
            <a:extLst>
              <a:ext uri="{FF2B5EF4-FFF2-40B4-BE49-F238E27FC236}">
                <a16:creationId xmlns:a16="http://schemas.microsoft.com/office/drawing/2014/main" id="{D65E017A-BFD8-31A3-EAA6-3DD527148A4E}"/>
              </a:ext>
            </a:extLst>
          </p:cNvPr>
          <p:cNvSpPr/>
          <p:nvPr/>
        </p:nvSpPr>
        <p:spPr>
          <a:xfrm>
            <a:off x="2684394" y="2631056"/>
            <a:ext cx="342522" cy="285750"/>
          </a:xfrm>
          <a:prstGeom prst="cube">
            <a:avLst>
              <a:gd name="adj" fmla="val 39286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BF2D824-E335-D43D-3CCA-833BDC257B24}"/>
              </a:ext>
            </a:extLst>
          </p:cNvPr>
          <p:cNvCxnSpPr>
            <a:cxnSpLocks/>
            <a:stCxn id="14" idx="5"/>
            <a:endCxn id="4" idx="1"/>
          </p:cNvCxnSpPr>
          <p:nvPr/>
        </p:nvCxnSpPr>
        <p:spPr>
          <a:xfrm>
            <a:off x="3026916" y="2717801"/>
            <a:ext cx="1204466" cy="1700"/>
          </a:xfrm>
          <a:prstGeom prst="line">
            <a:avLst/>
          </a:prstGeom>
          <a:ln w="31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구름 70">
            <a:extLst>
              <a:ext uri="{FF2B5EF4-FFF2-40B4-BE49-F238E27FC236}">
                <a16:creationId xmlns:a16="http://schemas.microsoft.com/office/drawing/2014/main" id="{34BBC60D-1B27-ED6E-16BE-4F5BC7CA1E3B}"/>
              </a:ext>
            </a:extLst>
          </p:cNvPr>
          <p:cNvSpPr/>
          <p:nvPr/>
        </p:nvSpPr>
        <p:spPr>
          <a:xfrm>
            <a:off x="1822450" y="1644650"/>
            <a:ext cx="4870828" cy="2367789"/>
          </a:xfrm>
          <a:prstGeom prst="cloud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9CEF2913-1D2C-0E2B-FD8E-836ABD7DA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295" y="3260040"/>
            <a:ext cx="1219048" cy="1219048"/>
          </a:xfrm>
          <a:prstGeom prst="rect">
            <a:avLst/>
          </a:prstGeom>
        </p:spPr>
      </p:pic>
      <p:sp>
        <p:nvSpPr>
          <p:cNvPr id="81" name="정육면체 80">
            <a:extLst>
              <a:ext uri="{FF2B5EF4-FFF2-40B4-BE49-F238E27FC236}">
                <a16:creationId xmlns:a16="http://schemas.microsoft.com/office/drawing/2014/main" id="{08E530A8-6C5C-40F2-4B50-2E4B688F679F}"/>
              </a:ext>
            </a:extLst>
          </p:cNvPr>
          <p:cNvSpPr/>
          <p:nvPr/>
        </p:nvSpPr>
        <p:spPr>
          <a:xfrm>
            <a:off x="3347509" y="3080220"/>
            <a:ext cx="342522" cy="285750"/>
          </a:xfrm>
          <a:prstGeom prst="cube">
            <a:avLst>
              <a:gd name="adj" fmla="val 39286"/>
            </a:avLst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정육면체 82">
            <a:extLst>
              <a:ext uri="{FF2B5EF4-FFF2-40B4-BE49-F238E27FC236}">
                <a16:creationId xmlns:a16="http://schemas.microsoft.com/office/drawing/2014/main" id="{C9461AAD-7FC3-EA9E-E466-A19C4A71C021}"/>
              </a:ext>
            </a:extLst>
          </p:cNvPr>
          <p:cNvSpPr/>
          <p:nvPr/>
        </p:nvSpPr>
        <p:spPr>
          <a:xfrm>
            <a:off x="3684440" y="1996047"/>
            <a:ext cx="342522" cy="285750"/>
          </a:xfrm>
          <a:prstGeom prst="cube">
            <a:avLst>
              <a:gd name="adj" fmla="val 39286"/>
            </a:avLst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정육면체 83">
            <a:extLst>
              <a:ext uri="{FF2B5EF4-FFF2-40B4-BE49-F238E27FC236}">
                <a16:creationId xmlns:a16="http://schemas.microsoft.com/office/drawing/2014/main" id="{AF2EF929-084B-9697-C2CB-2EEAB6E86356}"/>
              </a:ext>
            </a:extLst>
          </p:cNvPr>
          <p:cNvSpPr/>
          <p:nvPr/>
        </p:nvSpPr>
        <p:spPr>
          <a:xfrm>
            <a:off x="5585461" y="2272119"/>
            <a:ext cx="342522" cy="285750"/>
          </a:xfrm>
          <a:prstGeom prst="cube">
            <a:avLst>
              <a:gd name="adj" fmla="val 39286"/>
            </a:avLst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정육면체 84">
            <a:extLst>
              <a:ext uri="{FF2B5EF4-FFF2-40B4-BE49-F238E27FC236}">
                <a16:creationId xmlns:a16="http://schemas.microsoft.com/office/drawing/2014/main" id="{BE3A8847-3AA2-9757-67E0-E243691F65BD}"/>
              </a:ext>
            </a:extLst>
          </p:cNvPr>
          <p:cNvSpPr/>
          <p:nvPr/>
        </p:nvSpPr>
        <p:spPr>
          <a:xfrm>
            <a:off x="4924958" y="3064332"/>
            <a:ext cx="342522" cy="285750"/>
          </a:xfrm>
          <a:prstGeom prst="cube">
            <a:avLst>
              <a:gd name="adj" fmla="val 39286"/>
            </a:avLst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0A4507DA-20CA-B2C9-A201-58B403B57E99}"/>
              </a:ext>
            </a:extLst>
          </p:cNvPr>
          <p:cNvCxnSpPr>
            <a:cxnSpLocks/>
            <a:stCxn id="83" idx="3"/>
          </p:cNvCxnSpPr>
          <p:nvPr/>
        </p:nvCxnSpPr>
        <p:spPr>
          <a:xfrm rot="16200000" flipH="1">
            <a:off x="3940453" y="2140914"/>
            <a:ext cx="185621" cy="467385"/>
          </a:xfrm>
          <a:prstGeom prst="bentConnector2">
            <a:avLst/>
          </a:prstGeom>
          <a:ln w="31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7BF0ED4D-9917-9733-70F2-AC12C16A34DC}"/>
              </a:ext>
            </a:extLst>
          </p:cNvPr>
          <p:cNvCxnSpPr>
            <a:cxnSpLocks/>
            <a:stCxn id="81" idx="5"/>
            <a:endCxn id="4" idx="2"/>
          </p:cNvCxnSpPr>
          <p:nvPr/>
        </p:nvCxnSpPr>
        <p:spPr>
          <a:xfrm flipV="1">
            <a:off x="3690031" y="2980374"/>
            <a:ext cx="701788" cy="186591"/>
          </a:xfrm>
          <a:prstGeom prst="bentConnector2">
            <a:avLst/>
          </a:prstGeom>
          <a:ln w="3175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1">
            <a:extLst>
              <a:ext uri="{FF2B5EF4-FFF2-40B4-BE49-F238E27FC236}">
                <a16:creationId xmlns:a16="http://schemas.microsoft.com/office/drawing/2014/main" id="{5BCF6254-0D3A-890F-F01C-ED9EDF50440A}"/>
              </a:ext>
            </a:extLst>
          </p:cNvPr>
          <p:cNvCxnSpPr>
            <a:cxnSpLocks/>
            <a:stCxn id="85" idx="0"/>
            <a:endCxn id="4" idx="3"/>
          </p:cNvCxnSpPr>
          <p:nvPr/>
        </p:nvCxnSpPr>
        <p:spPr>
          <a:xfrm rot="16200000" flipV="1">
            <a:off x="4679888" y="2591870"/>
            <a:ext cx="344831" cy="600093"/>
          </a:xfrm>
          <a:prstGeom prst="bentConnector2">
            <a:avLst/>
          </a:prstGeom>
          <a:ln w="31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1">
            <a:extLst>
              <a:ext uri="{FF2B5EF4-FFF2-40B4-BE49-F238E27FC236}">
                <a16:creationId xmlns:a16="http://schemas.microsoft.com/office/drawing/2014/main" id="{ABB9F656-DE32-475F-AD0E-629A89820082}"/>
              </a:ext>
            </a:extLst>
          </p:cNvPr>
          <p:cNvCxnSpPr>
            <a:cxnSpLocks/>
            <a:stCxn id="84" idx="2"/>
          </p:cNvCxnSpPr>
          <p:nvPr/>
        </p:nvCxnSpPr>
        <p:spPr>
          <a:xfrm rot="10800000" flipV="1">
            <a:off x="4552257" y="2471124"/>
            <a:ext cx="1033205" cy="100626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987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AB5D0C1A-7BF4-C8A1-E497-F85412D34DDD}"/>
              </a:ext>
            </a:extLst>
          </p:cNvPr>
          <p:cNvGrpSpPr/>
          <p:nvPr/>
        </p:nvGrpSpPr>
        <p:grpSpPr>
          <a:xfrm>
            <a:off x="1295400" y="1023938"/>
            <a:ext cx="6192838" cy="3311525"/>
            <a:chOff x="1295400" y="1023938"/>
            <a:chExt cx="6192838" cy="33115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FF7A25-F9C6-24FD-5056-47332A882B9E}"/>
                </a:ext>
              </a:extLst>
            </p:cNvPr>
            <p:cNvSpPr/>
            <p:nvPr/>
          </p:nvSpPr>
          <p:spPr>
            <a:xfrm>
              <a:off x="1295400" y="1023938"/>
              <a:ext cx="6192838" cy="3311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3ACF2E2-83D6-E856-79F1-25B2AF036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3714" y="1276351"/>
              <a:ext cx="4942908" cy="26336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395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1FF265C-FD41-739C-44A2-C94666262E10}"/>
              </a:ext>
            </a:extLst>
          </p:cNvPr>
          <p:cNvGrpSpPr/>
          <p:nvPr/>
        </p:nvGrpSpPr>
        <p:grpSpPr>
          <a:xfrm>
            <a:off x="1295400" y="1023938"/>
            <a:ext cx="6192838" cy="3311525"/>
            <a:chOff x="1295400" y="1023938"/>
            <a:chExt cx="6192838" cy="33115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FF7A25-F9C6-24FD-5056-47332A882B9E}"/>
                </a:ext>
              </a:extLst>
            </p:cNvPr>
            <p:cNvSpPr/>
            <p:nvPr/>
          </p:nvSpPr>
          <p:spPr>
            <a:xfrm>
              <a:off x="1295400" y="1023938"/>
              <a:ext cx="6192838" cy="3311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" name="그림 3" descr="웹사이트이(가) 표시된 사진&#10;&#10;자동 생성된 설명">
              <a:extLst>
                <a:ext uri="{FF2B5EF4-FFF2-40B4-BE49-F238E27FC236}">
                  <a16:creationId xmlns:a16="http://schemas.microsoft.com/office/drawing/2014/main" id="{2694BCF6-ADEF-B4FB-4DD3-27D43C825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3713" y="1276349"/>
              <a:ext cx="5172508" cy="2518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0798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8865567-7199-A870-26B6-A498CB762311}"/>
              </a:ext>
            </a:extLst>
          </p:cNvPr>
          <p:cNvGrpSpPr/>
          <p:nvPr/>
        </p:nvGrpSpPr>
        <p:grpSpPr>
          <a:xfrm>
            <a:off x="1295400" y="1023938"/>
            <a:ext cx="6192838" cy="3311525"/>
            <a:chOff x="1295400" y="1023938"/>
            <a:chExt cx="6192838" cy="33115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FF7A25-F9C6-24FD-5056-47332A882B9E}"/>
                </a:ext>
              </a:extLst>
            </p:cNvPr>
            <p:cNvSpPr/>
            <p:nvPr/>
          </p:nvSpPr>
          <p:spPr>
            <a:xfrm>
              <a:off x="1295400" y="1023938"/>
              <a:ext cx="6192838" cy="3311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7440980-5D35-A20B-C5B7-642D472A4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5881"/>
            <a:stretch/>
          </p:blipFill>
          <p:spPr>
            <a:xfrm>
              <a:off x="1763713" y="1271842"/>
              <a:ext cx="4931590" cy="2638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8387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2098288-871E-95F7-B204-86DF5BC97601}"/>
              </a:ext>
            </a:extLst>
          </p:cNvPr>
          <p:cNvGrpSpPr/>
          <p:nvPr/>
        </p:nvGrpSpPr>
        <p:grpSpPr>
          <a:xfrm>
            <a:off x="1295400" y="1023938"/>
            <a:ext cx="6192838" cy="3311525"/>
            <a:chOff x="1295400" y="1023938"/>
            <a:chExt cx="6192838" cy="33115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FF7A25-F9C6-24FD-5056-47332A882B9E}"/>
                </a:ext>
              </a:extLst>
            </p:cNvPr>
            <p:cNvSpPr/>
            <p:nvPr/>
          </p:nvSpPr>
          <p:spPr>
            <a:xfrm>
              <a:off x="1295400" y="1023938"/>
              <a:ext cx="6192838" cy="3311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8FFE9F9D-D61D-E1BD-4B7A-E65FA3BF5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3713" y="1276350"/>
              <a:ext cx="4989887" cy="2765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7816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F839F23-E20D-1565-849C-1CEBB39C4EBC}"/>
              </a:ext>
            </a:extLst>
          </p:cNvPr>
          <p:cNvGrpSpPr/>
          <p:nvPr/>
        </p:nvGrpSpPr>
        <p:grpSpPr>
          <a:xfrm>
            <a:off x="1295400" y="1023938"/>
            <a:ext cx="6192838" cy="3311525"/>
            <a:chOff x="1295400" y="1023938"/>
            <a:chExt cx="6192838" cy="33115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FF7A25-F9C6-24FD-5056-47332A882B9E}"/>
                </a:ext>
              </a:extLst>
            </p:cNvPr>
            <p:cNvSpPr/>
            <p:nvPr/>
          </p:nvSpPr>
          <p:spPr>
            <a:xfrm>
              <a:off x="1295400" y="1023938"/>
              <a:ext cx="6192838" cy="3311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DBE53AE-7AA5-7D2B-35FD-F37B4FD56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3714" y="1276350"/>
              <a:ext cx="5003799" cy="2762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3225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77820E2-21A1-9E2B-451D-1B7EC4B01CA2}"/>
              </a:ext>
            </a:extLst>
          </p:cNvPr>
          <p:cNvGrpSpPr/>
          <p:nvPr/>
        </p:nvGrpSpPr>
        <p:grpSpPr>
          <a:xfrm>
            <a:off x="1295400" y="1023938"/>
            <a:ext cx="6192838" cy="3311525"/>
            <a:chOff x="1295400" y="1023938"/>
            <a:chExt cx="6192838" cy="33115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FF7A25-F9C6-24FD-5056-47332A882B9E}"/>
                </a:ext>
              </a:extLst>
            </p:cNvPr>
            <p:cNvSpPr/>
            <p:nvPr/>
          </p:nvSpPr>
          <p:spPr>
            <a:xfrm>
              <a:off x="1295400" y="1023938"/>
              <a:ext cx="6192838" cy="3311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10" name="그림 9" descr="웹사이트이(가) 표시된 사진&#10;&#10;자동 생성된 설명">
              <a:extLst>
                <a:ext uri="{FF2B5EF4-FFF2-40B4-BE49-F238E27FC236}">
                  <a16:creationId xmlns:a16="http://schemas.microsoft.com/office/drawing/2014/main" id="{E2F11A84-F74B-8897-8C84-7C45E3CF6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6" t="860" r="1260" b="1152"/>
            <a:stretch/>
          </p:blipFill>
          <p:spPr>
            <a:xfrm>
              <a:off x="1771200" y="1281599"/>
              <a:ext cx="5209006" cy="2527201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6035420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</TotalTime>
  <Words>21</Words>
  <Application>Microsoft Office PowerPoint</Application>
  <PresentationFormat>화면 슬라이드 쇼(16:9)</PresentationFormat>
  <Paragraphs>15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4" baseType="lpstr"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“카카고” 메뉴얼 (앱)-차주</dc:title>
  <cp:lastModifiedBy>이 종범</cp:lastModifiedBy>
  <cp:revision>4</cp:revision>
  <dcterms:modified xsi:type="dcterms:W3CDTF">2023-05-16T00:48:26Z</dcterms:modified>
</cp:coreProperties>
</file>